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1" d="100"/>
          <a:sy n="221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8EAF-5629-B747-808F-6885C7217705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7341-AA23-1240-8D20-74C19596B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The%20Village/DEPARTMENTS/ED%20ISSUES/2014/T2K%202014/TRAINING/ENGLISH/PPT/PNG/T2K-2014-TrainingEnglish-PPT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5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6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7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8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9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0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1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2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3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4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file://localhost/Volumes/The%20Village/DEPARTMENTS/ED%20ISSUES/2014/T2K%202014/TRAINING/ENGLISH/PPT/PNG/T2K-2014-TrainingEnglish-PPT2.p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5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6.p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7.p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8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19.p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20.pn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21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22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23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file://localhost/Volumes/The%20Village/DEPARTMENTS/ED%20ISSUES/2014/T2K%202014/TRAINING/ENGLISH/PPT/PNG/T2K-2014-TrainingEnglish-PPT3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file://localhost/Volumes/The%20Village/DEPARTMENTS/ED%20ISSUES/2014/T2K%202014/TRAINING/ENGLISH/PPT/PNG/T2K-2014-TrainingEnglish-PPT4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file://localhost/Volumes/The%20Village/DEPARTMENTS/ED%20ISSUES/2014/T2K%202014/TRAINING/ENGLISH/PPT/PNG/T2K-2014-TrainingEnglish-PPT5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file://localhost/Volumes/The%20Village/DEPARTMENTS/ED%20ISSUES/2014/T2K%202014/TRAINING/ENGLISH/PPT/REV%20PPT%2005062014/REVISED%20SLIDE%207%2005062014/T2K-2014-TrainingEnglish-PPT-Slide7%2005062014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3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file://localhost/Volumes/The%20Village/DEPARTMENTS/ED%20ISSUES/2014/T2K%202014/TRAINING/ENGLISH/PPT/REVISED%20PPT%20041414/SLIDE%20for%20PPT/T2K-2014-TrainingEnglish-PPT-REVISED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2K-2014-TrainingEnglish-PPT.png" descr="/Volumes/The Village/DEPARTMENTS/ED ISSUES/2014/T2K 2014/TRAINING/ENGLISH/PPT/PNG/T2K-2014-TrainingEnglish-PPT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5.png" descr="/Volumes/The Village/DEPARTMENTS/ED ISSUES/2014/T2K 2014/TRAINING/ENGLISH/PPT/REVISED PPT 041414/SLIDE for PPT/T2K-2014-TrainingEnglish-PPT-REVISED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6.png" descr="/Volumes/The Village/DEPARTMENTS/ED ISSUES/2014/T2K 2014/TRAINING/ENGLISH/PPT/REVISED PPT 041414/SLIDE for PPT/T2K-2014-TrainingEnglish-PPT-REVISED6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7.png" descr="/Volumes/The Village/DEPARTMENTS/ED ISSUES/2014/T2K 2014/TRAINING/ENGLISH/PPT/REVISED PPT 041414/SLIDE for PPT/T2K-2014-TrainingEnglish-PPT-REVISED7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8.png" descr="/Volumes/The Village/DEPARTMENTS/ED ISSUES/2014/T2K 2014/TRAINING/ENGLISH/PPT/REVISED PPT 041414/SLIDE for PPT/T2K-2014-TrainingEnglish-PPT-REVISED8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9.png" descr="/Volumes/The Village/DEPARTMENTS/ED ISSUES/2014/T2K 2014/TRAINING/ENGLISH/PPT/REVISED PPT 041414/SLIDE for PPT/T2K-2014-TrainingEnglish-PPT-REVISED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0.png" descr="/Volumes/The Village/DEPARTMENTS/ED ISSUES/2014/T2K 2014/TRAINING/ENGLISH/PPT/REVISED PPT 041414/SLIDE for PPT/T2K-2014-TrainingEnglish-PPT-REVISED10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1.png" descr="/Volumes/The Village/DEPARTMENTS/ED ISSUES/2014/T2K 2014/TRAINING/ENGLISH/PPT/REVISED PPT 041414/SLIDE for PPT/T2K-2014-TrainingEnglish-PPT-REVISED11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2.png" descr="/Volumes/The Village/DEPARTMENTS/ED ISSUES/2014/T2K 2014/TRAINING/ENGLISH/PPT/REVISED PPT 041414/SLIDE for PPT/T2K-2014-TrainingEnglish-PPT-REVISED1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3.png" descr="/Volumes/The Village/DEPARTMENTS/ED ISSUES/2014/T2K 2014/TRAINING/ENGLISH/PPT/REVISED PPT 041414/SLIDE for PPT/T2K-2014-TrainingEnglish-PPT-REVISED1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4.png" descr="/Volumes/The Village/DEPARTMENTS/ED ISSUES/2014/T2K 2014/TRAINING/ENGLISH/PPT/REVISED PPT 041414/SLIDE for PPT/T2K-2014-TrainingEnglish-PPT-REVISED14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2.png" descr="/Volumes/The Village/DEPARTMENTS/ED ISSUES/2014/T2K 2014/TRAINING/ENGLISH/PPT/PNG/T2K-2014-TrainingEnglish-PPT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5.png" descr="/Volumes/The Village/DEPARTMENTS/ED ISSUES/2014/T2K 2014/TRAINING/ENGLISH/PPT/REVISED PPT 041414/SLIDE for PPT/T2K-2014-TrainingEnglish-PPT-REVISED1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6.png" descr="/Volumes/The Village/DEPARTMENTS/ED ISSUES/2014/T2K 2014/TRAINING/ENGLISH/PPT/REVISED PPT 041414/SLIDE for PPT/T2K-2014-TrainingEnglish-PPT-REVISED16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7.png" descr="/Volumes/The Village/DEPARTMENTS/ED ISSUES/2014/T2K 2014/TRAINING/ENGLISH/PPT/REVISED PPT 041414/SLIDE for PPT/T2K-2014-TrainingEnglish-PPT-REVISED17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8.png" descr="/Volumes/The Village/DEPARTMENTS/ED ISSUES/2014/T2K 2014/TRAINING/ENGLISH/PPT/REVISED PPT 041414/SLIDE for PPT/T2K-2014-TrainingEnglish-PPT-REVISED18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19.png" descr="/Volumes/The Village/DEPARTMENTS/ED ISSUES/2014/T2K 2014/TRAINING/ENGLISH/PPT/REVISED PPT 041414/SLIDE for PPT/T2K-2014-TrainingEnglish-PPT-REVISED1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20.png" descr="/Volumes/The Village/DEPARTMENTS/ED ISSUES/2014/T2K 2014/TRAINING/ENGLISH/PPT/REVISED PPT 041414/SLIDE for PPT/T2K-2014-TrainingEnglish-PPT-REVISED20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3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21.png" descr="/Volumes/The Village/DEPARTMENTS/ED ISSUES/2014/T2K 2014/TRAINING/ENGLISH/PPT/REVISED PPT 041414/SLIDE for PPT/T2K-2014-TrainingEnglish-PPT-REVISED21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2K-2014-TrainingEnglish-PPT-REVISED22.png" descr="/Volumes/The Village/DEPARTMENTS/ED ISSUES/2014/T2K 2014/TRAINING/ENGLISH/PPT/REVISED PPT 041414/SLIDE for PPT/T2K-2014-TrainingEnglish-PPT-REVISED2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23.png" descr="/Volumes/The Village/DEPARTMENTS/ED ISSUES/2014/T2K 2014/TRAINING/ENGLISH/PPT/REVISED PPT 041414/SLIDE for PPT/T2K-2014-TrainingEnglish-PPT-REVISED2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3.png" descr="/Volumes/The Village/DEPARTMENTS/ED ISSUES/2014/T2K 2014/TRAINING/ENGLISH/PPT/PNG/T2K-2014-TrainingEnglish-PPT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8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4.png" descr="/Volumes/The Village/DEPARTMENTS/ED ISSUES/2014/T2K 2014/TRAINING/ENGLISH/PPT/PNG/T2K-2014-TrainingEnglish-PPT4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5.png" descr="/Volumes/The Village/DEPARTMENTS/ED ISSUES/2014/T2K 2014/TRAINING/ENGLISH/PPT/PNG/T2K-2014-TrainingEnglish-PPT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8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2K-2014-TrainingEnglish-PPT-REVISED.png" descr="/Volumes/The Village/DEPARTMENTS/ED ISSUES/2014/T2K 2014/TRAINING/ENGLISH/PPT/REVISED PPT 041414/SLIDE for PPT/T2K-2014-TrainingEnglish-PPT-REVISED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Slide7 05062014.png" descr="/Volumes/The Village/DEPARTMENTS/ED ISSUES/2014/T2K 2014/TRAINING/ENGLISH/PPT/REV PPT 05062014/REVISED SLIDE 7 05062014/T2K-2014-TrainingEnglish-PPT-Slide7 05062014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2K-2014-TrainingEnglish-PPT-REVISED3.png" descr="/Volumes/The Village/DEPARTMENTS/ED ISSUES/2014/T2K 2014/TRAINING/ENGLISH/PPT/REVISED PPT 041414/SLIDE for PPT/T2K-2014-TrainingEnglish-PPT-REVISED3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5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2K-2014-TrainingEnglish-PPT-REVISED4.png" descr="/Volumes/The Village/DEPARTMENTS/ED ISSUES/2014/T2K 2014/TRAINING/ENGLISH/PPT/REVISED PPT 041414/SLIDE for PPT/T2K-2014-TrainingEnglish-PPT-REVISED4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Wolfe</dc:creator>
  <cp:lastModifiedBy>Pam Wolfe</cp:lastModifiedBy>
  <cp:revision>7</cp:revision>
  <dcterms:created xsi:type="dcterms:W3CDTF">2014-02-21T17:14:51Z</dcterms:created>
  <dcterms:modified xsi:type="dcterms:W3CDTF">2014-05-12T14:07:51Z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1341603079</vt:i4>
  </property>
  <property fmtid="{D5CDD505-2E9C-101B-9397-08002B2CF9AE}" pid="3" name="_NewReviewCycle">
    <vt:lpwstr/>
  </property>
  <property fmtid="{D5CDD505-2E9C-101B-9397-08002B2CF9AE}" pid="4" name="_EmailSubject">
    <vt:lpwstr>Please overwrite</vt:lpwstr>
  </property>
  <property fmtid="{D5CDD505-2E9C-101B-9397-08002B2CF9AE}" pid="5" name="_AuthorEmail">
    <vt:lpwstr>tchilds@aft.org</vt:lpwstr>
  </property>
  <property fmtid="{D5CDD505-2E9C-101B-9397-08002B2CF9AE}" pid="6" name="_AuthorEmailDisplayName">
    <vt:lpwstr>Tamika Childs, Educational Issues</vt:lpwstr>
  </property>
</Properties>
</file>